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A2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13" Type="http://schemas.openxmlformats.org/officeDocument/2006/relationships/image" Target="../media/image7.jpeg"/><Relationship Id="rId3" Type="http://schemas.openxmlformats.org/officeDocument/2006/relationships/hyperlink" Target="http://grahamsbio.wikispaces.com/UNIT+3-+CELL+ENERGY" TargetMode="External"/><Relationship Id="rId7" Type="http://schemas.openxmlformats.org/officeDocument/2006/relationships/hyperlink" Target="http://grahamsbio.wikispaces.com/UNIT+5-+EMBRYOLOGY" TargetMode="External"/><Relationship Id="rId12" Type="http://schemas.openxmlformats.org/officeDocument/2006/relationships/image" Target="../media/image6.jpeg"/><Relationship Id="rId2" Type="http://schemas.openxmlformats.org/officeDocument/2006/relationships/hyperlink" Target="http://grahamsbio.wikispaces.com/UNIT+2-+CELL" TargetMode="External"/><Relationship Id="rId1" Type="http://schemas.openxmlformats.org/officeDocument/2006/relationships/hyperlink" Target="http://grahamsbio.wikispaces.com/UNIT+1-+CHEM-BIOCHEM" TargetMode="External"/><Relationship Id="rId6" Type="http://schemas.openxmlformats.org/officeDocument/2006/relationships/hyperlink" Target="http://grahamsbio.wikispaces.com/UNIT+5-+NUCLEIC+ACIDS" TargetMode="External"/><Relationship Id="rId11" Type="http://schemas.openxmlformats.org/officeDocument/2006/relationships/image" Target="../media/image5.jpeg"/><Relationship Id="rId5" Type="http://schemas.openxmlformats.org/officeDocument/2006/relationships/hyperlink" Target="http://grahamsbio.wikispaces.com/UNIT+4-+GENETICS" TargetMode="External"/><Relationship Id="rId10" Type="http://schemas.openxmlformats.org/officeDocument/2006/relationships/image" Target="../media/image4.jpeg"/><Relationship Id="rId4" Type="http://schemas.openxmlformats.org/officeDocument/2006/relationships/hyperlink" Target="http://grahamsbio.wikispaces.com/UNIT+7-+MICROBIOLOGY" TargetMode="External"/><Relationship Id="rId9" Type="http://schemas.openxmlformats.org/officeDocument/2006/relationships/image" Target="../media/image3.gif"/><Relationship Id="rId14" Type="http://schemas.openxmlformats.org/officeDocument/2006/relationships/image" Target="../media/image8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F9F3F4-DAE2-4309-AE37-2CAD22BEC0B5}" type="doc">
      <dgm:prSet loTypeId="urn:microsoft.com/office/officeart/2005/8/layout/hList7" loCatId="process" qsTypeId="urn:microsoft.com/office/officeart/2005/8/quickstyle/3d2" qsCatId="3D" csTypeId="urn:microsoft.com/office/officeart/2005/8/colors/colorful1" csCatId="colorful" phldr="1"/>
      <dgm:spPr/>
    </dgm:pt>
    <dgm:pt modelId="{FD945516-02CA-4DB6-AFCB-010E2C1C5CC6}">
      <dgm:prSet phldrT="[Text]"/>
      <dgm:spPr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1"/>
            </a:rPr>
            <a:t>Chemistry</a:t>
          </a:r>
          <a:endParaRPr lang="en-US" b="1" dirty="0"/>
        </a:p>
      </dgm:t>
    </dgm:pt>
    <dgm:pt modelId="{23DBA8F8-1310-4251-8018-480DFF9606C4}" type="parTrans" cxnId="{BABF6F5F-AE8B-4597-B222-C52AC4A24E6D}">
      <dgm:prSet/>
      <dgm:spPr/>
      <dgm:t>
        <a:bodyPr/>
        <a:lstStyle/>
        <a:p>
          <a:endParaRPr lang="en-US"/>
        </a:p>
      </dgm:t>
    </dgm:pt>
    <dgm:pt modelId="{32549F4F-F475-41AE-BAF8-EB97997A0EE4}" type="sibTrans" cxnId="{BABF6F5F-AE8B-4597-B222-C52AC4A24E6D}">
      <dgm:prSet/>
      <dgm:spPr/>
      <dgm:t>
        <a:bodyPr/>
        <a:lstStyle/>
        <a:p>
          <a:endParaRPr lang="en-US"/>
        </a:p>
      </dgm:t>
    </dgm:pt>
    <dgm:pt modelId="{7C98B7A0-5BBE-4218-A347-A57D5641AE13}">
      <dgm:prSet phldrT="[Text]"/>
      <dgm:spPr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2"/>
            </a:rPr>
            <a:t>Cell</a:t>
          </a:r>
          <a:endParaRPr lang="en-US" b="1" dirty="0"/>
        </a:p>
      </dgm:t>
    </dgm:pt>
    <dgm:pt modelId="{B7BE1EAF-DFCE-4AF6-A292-7AAFA28983AC}" type="parTrans" cxnId="{5BB47D93-F92B-49A0-8956-666D10D4484B}">
      <dgm:prSet/>
      <dgm:spPr/>
      <dgm:t>
        <a:bodyPr/>
        <a:lstStyle/>
        <a:p>
          <a:endParaRPr lang="en-US"/>
        </a:p>
      </dgm:t>
    </dgm:pt>
    <dgm:pt modelId="{062127AF-8BAF-4F03-A249-9523E3B0DE30}" type="sibTrans" cxnId="{5BB47D93-F92B-49A0-8956-666D10D4484B}">
      <dgm:prSet/>
      <dgm:spPr/>
      <dgm:t>
        <a:bodyPr/>
        <a:lstStyle/>
        <a:p>
          <a:endParaRPr lang="en-US"/>
        </a:p>
      </dgm:t>
    </dgm:pt>
    <dgm:pt modelId="{60DBA8FF-E20C-43C0-B8EC-4ECD9F9A1CE2}">
      <dgm:prSet phldrT="[Text]"/>
      <dgm:spPr>
        <a:solidFill>
          <a:schemeClr val="accent6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3"/>
            </a:rPr>
            <a:t>Cell Energy</a:t>
          </a:r>
          <a:endParaRPr lang="en-US" b="1" dirty="0"/>
        </a:p>
      </dgm:t>
    </dgm:pt>
    <dgm:pt modelId="{41BA0C95-59A5-4C14-BA3D-9EB09AEA400F}" type="parTrans" cxnId="{A90D986E-3837-4EA8-AA92-DF0D0AFBB738}">
      <dgm:prSet/>
      <dgm:spPr/>
      <dgm:t>
        <a:bodyPr/>
        <a:lstStyle/>
        <a:p>
          <a:endParaRPr lang="en-US"/>
        </a:p>
      </dgm:t>
    </dgm:pt>
    <dgm:pt modelId="{F2A90E50-B23C-46D9-9468-3A878D8BA898}" type="sibTrans" cxnId="{A90D986E-3837-4EA8-AA92-DF0D0AFBB738}">
      <dgm:prSet/>
      <dgm:spPr/>
      <dgm:t>
        <a:bodyPr/>
        <a:lstStyle/>
        <a:p>
          <a:endParaRPr lang="en-US"/>
        </a:p>
      </dgm:t>
    </dgm:pt>
    <dgm:pt modelId="{4F682764-DD6F-411B-BA16-680896A97CA3}">
      <dgm:prSet phldrT="[Text]"/>
      <dgm:spPr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4"/>
            </a:rPr>
            <a:t>Microbiology</a:t>
          </a:r>
          <a:endParaRPr lang="en-US" b="1" dirty="0"/>
        </a:p>
      </dgm:t>
    </dgm:pt>
    <dgm:pt modelId="{22BBF98F-A861-433E-94B6-FA287F28F095}" type="parTrans" cxnId="{A79B6198-144E-4FF8-96DA-7CC9BAEB9A23}">
      <dgm:prSet/>
      <dgm:spPr/>
      <dgm:t>
        <a:bodyPr/>
        <a:lstStyle/>
        <a:p>
          <a:endParaRPr lang="en-US"/>
        </a:p>
      </dgm:t>
    </dgm:pt>
    <dgm:pt modelId="{E7CB8799-3C36-4A42-91F8-7FF1CECD9CA0}" type="sibTrans" cxnId="{A79B6198-144E-4FF8-96DA-7CC9BAEB9A23}">
      <dgm:prSet/>
      <dgm:spPr/>
      <dgm:t>
        <a:bodyPr/>
        <a:lstStyle/>
        <a:p>
          <a:endParaRPr lang="en-US"/>
        </a:p>
      </dgm:t>
    </dgm:pt>
    <dgm:pt modelId="{3BC0462B-006F-4EA7-9586-06934472A69D}">
      <dgm:prSet phldrT="[Text]"/>
      <dgm:spPr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5"/>
            </a:rPr>
            <a:t>Genetics</a:t>
          </a:r>
          <a:endParaRPr lang="en-US" b="1" dirty="0"/>
        </a:p>
      </dgm:t>
    </dgm:pt>
    <dgm:pt modelId="{7E4720C4-A5CA-4443-B0A2-3413054CFA66}" type="parTrans" cxnId="{160644F2-9A8B-43BD-8968-FC117ED212F8}">
      <dgm:prSet/>
      <dgm:spPr/>
      <dgm:t>
        <a:bodyPr/>
        <a:lstStyle/>
        <a:p>
          <a:endParaRPr lang="en-US"/>
        </a:p>
      </dgm:t>
    </dgm:pt>
    <dgm:pt modelId="{76C394D2-5EF9-474E-A81C-1F34EF20E06E}" type="sibTrans" cxnId="{160644F2-9A8B-43BD-8968-FC117ED212F8}">
      <dgm:prSet/>
      <dgm:spPr/>
      <dgm:t>
        <a:bodyPr/>
        <a:lstStyle/>
        <a:p>
          <a:endParaRPr lang="en-US"/>
        </a:p>
      </dgm:t>
    </dgm:pt>
    <dgm:pt modelId="{7B2596D5-E4BB-4BEA-951A-EF1640899844}">
      <dgm:prSet phldrT="[Text]"/>
      <dgm:spPr>
        <a:solidFill>
          <a:schemeClr val="accent4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6"/>
            </a:rPr>
            <a:t>DNA</a:t>
          </a:r>
          <a:endParaRPr lang="en-US" b="1" dirty="0"/>
        </a:p>
      </dgm:t>
    </dgm:pt>
    <dgm:pt modelId="{5841E28E-AEDB-45D1-8B44-AE198086146B}" type="parTrans" cxnId="{2FEDF71B-8D72-4662-8E21-DB386BCCCA63}">
      <dgm:prSet/>
      <dgm:spPr/>
      <dgm:t>
        <a:bodyPr/>
        <a:lstStyle/>
        <a:p>
          <a:endParaRPr lang="en-US"/>
        </a:p>
      </dgm:t>
    </dgm:pt>
    <dgm:pt modelId="{FCAF0D7F-EB63-4C1B-84FC-AA25B7D1EC12}" type="sibTrans" cxnId="{2FEDF71B-8D72-4662-8E21-DB386BCCCA63}">
      <dgm:prSet/>
      <dgm:spPr/>
      <dgm:t>
        <a:bodyPr/>
        <a:lstStyle/>
        <a:p>
          <a:endParaRPr lang="en-US"/>
        </a:p>
      </dgm:t>
    </dgm:pt>
    <dgm:pt modelId="{EC522BE6-208D-4998-A5E2-8F2A317645DB}">
      <dgm:prSet phldrT="[Text]"/>
      <dgm:spPr>
        <a:ln w="28575">
          <a:solidFill>
            <a:schemeClr val="tx1"/>
          </a:solidFill>
        </a:ln>
      </dgm:spPr>
      <dgm:t>
        <a:bodyPr/>
        <a:lstStyle/>
        <a:p>
          <a:r>
            <a:rPr lang="en-US" b="1" dirty="0" smtClean="0">
              <a:hlinkClick xmlns:r="http://schemas.openxmlformats.org/officeDocument/2006/relationships" r:id="rId7"/>
            </a:rPr>
            <a:t>Embryology</a:t>
          </a:r>
          <a:endParaRPr lang="en-US" b="1" dirty="0"/>
        </a:p>
      </dgm:t>
    </dgm:pt>
    <dgm:pt modelId="{686FEE0E-5C6C-4A1E-A943-D0AE2C713144}" type="parTrans" cxnId="{D80297D6-96B1-4BD1-8BF3-F353AC303E89}">
      <dgm:prSet/>
      <dgm:spPr/>
      <dgm:t>
        <a:bodyPr/>
        <a:lstStyle/>
        <a:p>
          <a:endParaRPr lang="en-US"/>
        </a:p>
      </dgm:t>
    </dgm:pt>
    <dgm:pt modelId="{89780DD6-DF84-449D-9713-1604E645209D}" type="sibTrans" cxnId="{D80297D6-96B1-4BD1-8BF3-F353AC303E89}">
      <dgm:prSet/>
      <dgm:spPr/>
      <dgm:t>
        <a:bodyPr/>
        <a:lstStyle/>
        <a:p>
          <a:endParaRPr lang="en-US"/>
        </a:p>
      </dgm:t>
    </dgm:pt>
    <dgm:pt modelId="{FA1D4272-5EE3-4EAD-B4E0-992373104012}" type="pres">
      <dgm:prSet presAssocID="{E1F9F3F4-DAE2-4309-AE37-2CAD22BEC0B5}" presName="Name0" presStyleCnt="0">
        <dgm:presLayoutVars>
          <dgm:dir/>
          <dgm:resizeHandles val="exact"/>
        </dgm:presLayoutVars>
      </dgm:prSet>
      <dgm:spPr/>
    </dgm:pt>
    <dgm:pt modelId="{81376093-7B5E-4F6C-A3E4-BB55E847C0CF}" type="pres">
      <dgm:prSet presAssocID="{E1F9F3F4-DAE2-4309-AE37-2CAD22BEC0B5}" presName="fgShape" presStyleLbl="fgShp" presStyleIdx="0" presStyleCnt="1"/>
      <dgm:spPr/>
    </dgm:pt>
    <dgm:pt modelId="{180BBEDA-7193-4758-873F-B80578094A9D}" type="pres">
      <dgm:prSet presAssocID="{E1F9F3F4-DAE2-4309-AE37-2CAD22BEC0B5}" presName="linComp" presStyleCnt="0"/>
      <dgm:spPr/>
    </dgm:pt>
    <dgm:pt modelId="{3C068357-3530-47C7-90A8-0C05A4FD68CB}" type="pres">
      <dgm:prSet presAssocID="{FD945516-02CA-4DB6-AFCB-010E2C1C5CC6}" presName="compNode" presStyleCnt="0"/>
      <dgm:spPr/>
    </dgm:pt>
    <dgm:pt modelId="{0B8837ED-2A55-4EC5-B6AF-1DBAC004914C}" type="pres">
      <dgm:prSet presAssocID="{FD945516-02CA-4DB6-AFCB-010E2C1C5CC6}" presName="bkgdShape" presStyleLbl="node1" presStyleIdx="0" presStyleCnt="7"/>
      <dgm:spPr/>
    </dgm:pt>
    <dgm:pt modelId="{0B347FA1-E91F-4FC6-9E90-62F57B8315ED}" type="pres">
      <dgm:prSet presAssocID="{FD945516-02CA-4DB6-AFCB-010E2C1C5CC6}" presName="nodeTx" presStyleLbl="node1" presStyleIdx="0" presStyleCnt="7">
        <dgm:presLayoutVars>
          <dgm:bulletEnabled val="1"/>
        </dgm:presLayoutVars>
      </dgm:prSet>
      <dgm:spPr/>
    </dgm:pt>
    <dgm:pt modelId="{32B9558A-B2ED-4275-B4F0-F3E016D8F19D}" type="pres">
      <dgm:prSet presAssocID="{FD945516-02CA-4DB6-AFCB-010E2C1C5CC6}" presName="invisiNode" presStyleLbl="node1" presStyleIdx="0" presStyleCnt="7"/>
      <dgm:spPr/>
    </dgm:pt>
    <dgm:pt modelId="{7AD42F2C-55D8-4C18-8EE3-10810FD82677}" type="pres">
      <dgm:prSet presAssocID="{FD945516-02CA-4DB6-AFCB-010E2C1C5CC6}" presName="imagNode" presStyleLbl="fgImgPlace1" presStyleIdx="0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66420F33-44E3-4FE9-8F18-5462BDDBC0AF}" type="pres">
      <dgm:prSet presAssocID="{32549F4F-F475-41AE-BAF8-EB97997A0EE4}" presName="sibTrans" presStyleLbl="sibTrans2D1" presStyleIdx="0" presStyleCnt="0"/>
      <dgm:spPr/>
    </dgm:pt>
    <dgm:pt modelId="{30E7F039-F595-4AD2-BA17-CF1600DA4A18}" type="pres">
      <dgm:prSet presAssocID="{7C98B7A0-5BBE-4218-A347-A57D5641AE13}" presName="compNode" presStyleCnt="0"/>
      <dgm:spPr/>
    </dgm:pt>
    <dgm:pt modelId="{F82CF664-4EEE-49FB-965D-8F48D627AC28}" type="pres">
      <dgm:prSet presAssocID="{7C98B7A0-5BBE-4218-A347-A57D5641AE13}" presName="bkgdShape" presStyleLbl="node1" presStyleIdx="1" presStyleCnt="7" custLinFactNeighborX="-2443"/>
      <dgm:spPr/>
    </dgm:pt>
    <dgm:pt modelId="{DE92DFC2-DA46-43A9-BA65-F4A432415BDF}" type="pres">
      <dgm:prSet presAssocID="{7C98B7A0-5BBE-4218-A347-A57D5641AE13}" presName="nodeTx" presStyleLbl="node1" presStyleIdx="1" presStyleCnt="7">
        <dgm:presLayoutVars>
          <dgm:bulletEnabled val="1"/>
        </dgm:presLayoutVars>
      </dgm:prSet>
      <dgm:spPr/>
    </dgm:pt>
    <dgm:pt modelId="{E4A58A29-14F1-49D5-8B6A-70F91F811AAB}" type="pres">
      <dgm:prSet presAssocID="{7C98B7A0-5BBE-4218-A347-A57D5641AE13}" presName="invisiNode" presStyleLbl="node1" presStyleIdx="1" presStyleCnt="7"/>
      <dgm:spPr/>
    </dgm:pt>
    <dgm:pt modelId="{B6BF5F25-2C3F-473D-8301-777A059B9B1C}" type="pres">
      <dgm:prSet presAssocID="{7C98B7A0-5BBE-4218-A347-A57D5641AE13}" presName="imagNode" presStyleLbl="fgImgPlace1" presStyleIdx="1" presStyleCnt="7"/>
      <dgm:spPr>
        <a:blipFill rotWithShape="0">
          <a:blip xmlns:r="http://schemas.openxmlformats.org/officeDocument/2006/relationships" r:embed="rId9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7E914D53-DB48-4604-9593-EC063C018BAF}" type="pres">
      <dgm:prSet presAssocID="{062127AF-8BAF-4F03-A249-9523E3B0DE30}" presName="sibTrans" presStyleLbl="sibTrans2D1" presStyleIdx="0" presStyleCnt="0"/>
      <dgm:spPr/>
    </dgm:pt>
    <dgm:pt modelId="{81C5B244-D2AF-4CE7-BBDB-A0E8C81EFA3F}" type="pres">
      <dgm:prSet presAssocID="{60DBA8FF-E20C-43C0-B8EC-4ECD9F9A1CE2}" presName="compNode" presStyleCnt="0"/>
      <dgm:spPr/>
    </dgm:pt>
    <dgm:pt modelId="{E12E77A4-FE17-4D94-A51C-B4B07B0403B6}" type="pres">
      <dgm:prSet presAssocID="{60DBA8FF-E20C-43C0-B8EC-4ECD9F9A1CE2}" presName="bkgdShape" presStyleLbl="node1" presStyleIdx="2" presStyleCnt="7" custLinFactNeighborX="-2443"/>
      <dgm:spPr/>
    </dgm:pt>
    <dgm:pt modelId="{8F975AA9-2ABE-496D-93A9-3F92C97CA907}" type="pres">
      <dgm:prSet presAssocID="{60DBA8FF-E20C-43C0-B8EC-4ECD9F9A1CE2}" presName="nodeTx" presStyleLbl="node1" presStyleIdx="2" presStyleCnt="7">
        <dgm:presLayoutVars>
          <dgm:bulletEnabled val="1"/>
        </dgm:presLayoutVars>
      </dgm:prSet>
      <dgm:spPr/>
    </dgm:pt>
    <dgm:pt modelId="{56616EC6-114A-4F05-B244-6C04709BB182}" type="pres">
      <dgm:prSet presAssocID="{60DBA8FF-E20C-43C0-B8EC-4ECD9F9A1CE2}" presName="invisiNode" presStyleLbl="node1" presStyleIdx="2" presStyleCnt="7"/>
      <dgm:spPr/>
    </dgm:pt>
    <dgm:pt modelId="{B713B38E-4096-42B7-8145-227D7E788765}" type="pres">
      <dgm:prSet presAssocID="{60DBA8FF-E20C-43C0-B8EC-4ECD9F9A1CE2}" presName="imagNode" presStyleLbl="fgImgPlace1" presStyleIdx="2" presStyleCnt="7"/>
      <dgm:spPr>
        <a:blipFill rotWithShape="0">
          <a:blip xmlns:r="http://schemas.openxmlformats.org/officeDocument/2006/relationships" r:embed="rId10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42E6EE92-20A8-406A-BE68-62032AE4DA3E}" type="pres">
      <dgm:prSet presAssocID="{F2A90E50-B23C-46D9-9468-3A878D8BA898}" presName="sibTrans" presStyleLbl="sibTrans2D1" presStyleIdx="0" presStyleCnt="0"/>
      <dgm:spPr/>
    </dgm:pt>
    <dgm:pt modelId="{59F8E12D-55BD-468B-904D-CDA7A6E23608}" type="pres">
      <dgm:prSet presAssocID="{3BC0462B-006F-4EA7-9586-06934472A69D}" presName="compNode" presStyleCnt="0"/>
      <dgm:spPr/>
    </dgm:pt>
    <dgm:pt modelId="{4270E661-C79F-458A-9C3A-C9E3059EF972}" type="pres">
      <dgm:prSet presAssocID="{3BC0462B-006F-4EA7-9586-06934472A69D}" presName="bkgdShape" presStyleLbl="node1" presStyleIdx="3" presStyleCnt="7" custLinFactNeighborX="-2443"/>
      <dgm:spPr/>
      <dgm:t>
        <a:bodyPr/>
        <a:lstStyle/>
        <a:p>
          <a:endParaRPr lang="en-US"/>
        </a:p>
      </dgm:t>
    </dgm:pt>
    <dgm:pt modelId="{17AF9FAE-851A-4E03-88DE-1982C3E15C71}" type="pres">
      <dgm:prSet presAssocID="{3BC0462B-006F-4EA7-9586-06934472A69D}" presName="nodeTx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4B6968-172D-4AD3-A465-259901D29A27}" type="pres">
      <dgm:prSet presAssocID="{3BC0462B-006F-4EA7-9586-06934472A69D}" presName="invisiNode" presStyleLbl="node1" presStyleIdx="3" presStyleCnt="7"/>
      <dgm:spPr/>
    </dgm:pt>
    <dgm:pt modelId="{EB2DF008-EB4F-446A-85E2-A61587C4D3CC}" type="pres">
      <dgm:prSet presAssocID="{3BC0462B-006F-4EA7-9586-06934472A69D}" presName="imagNode" presStyleLbl="fgImgPlace1" presStyleIdx="3" presStyleCnt="7"/>
      <dgm:spPr>
        <a:blipFill rotWithShape="0">
          <a:blip xmlns:r="http://schemas.openxmlformats.org/officeDocument/2006/relationships" r:embed="rId11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2F16CF43-DA0E-44CD-9A67-6C66D7ECB77C}" type="pres">
      <dgm:prSet presAssocID="{76C394D2-5EF9-474E-A81C-1F34EF20E06E}" presName="sibTrans" presStyleLbl="sibTrans2D1" presStyleIdx="0" presStyleCnt="0"/>
      <dgm:spPr/>
    </dgm:pt>
    <dgm:pt modelId="{A0871206-3247-44C7-A7E2-0D2E520551F1}" type="pres">
      <dgm:prSet presAssocID="{7B2596D5-E4BB-4BEA-951A-EF1640899844}" presName="compNode" presStyleCnt="0"/>
      <dgm:spPr/>
    </dgm:pt>
    <dgm:pt modelId="{D526D0A0-5CED-4AB3-8CCC-6B2C22B05B20}" type="pres">
      <dgm:prSet presAssocID="{7B2596D5-E4BB-4BEA-951A-EF1640899844}" presName="bkgdShape" presStyleLbl="node1" presStyleIdx="4" presStyleCnt="7" custLinFactNeighborX="-2443"/>
      <dgm:spPr/>
    </dgm:pt>
    <dgm:pt modelId="{FD70EF28-707C-44CD-8D24-E24CCF5FAB6D}" type="pres">
      <dgm:prSet presAssocID="{7B2596D5-E4BB-4BEA-951A-EF1640899844}" presName="nodeTx" presStyleLbl="node1" presStyleIdx="4" presStyleCnt="7">
        <dgm:presLayoutVars>
          <dgm:bulletEnabled val="1"/>
        </dgm:presLayoutVars>
      </dgm:prSet>
      <dgm:spPr/>
    </dgm:pt>
    <dgm:pt modelId="{7A58C812-4BC9-4449-9712-B30F44830E5B}" type="pres">
      <dgm:prSet presAssocID="{7B2596D5-E4BB-4BEA-951A-EF1640899844}" presName="invisiNode" presStyleLbl="node1" presStyleIdx="4" presStyleCnt="7"/>
      <dgm:spPr/>
    </dgm:pt>
    <dgm:pt modelId="{23F63309-98B2-4C40-AF27-7DB836C7C428}" type="pres">
      <dgm:prSet presAssocID="{7B2596D5-E4BB-4BEA-951A-EF1640899844}" presName="imagNode" presStyleLbl="fgImgPlace1" presStyleIdx="4" presStyleCnt="7"/>
      <dgm:spPr>
        <a:blipFill rotWithShape="0">
          <a:blip xmlns:r="http://schemas.openxmlformats.org/officeDocument/2006/relationships" r:embed="rId12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00FE927B-B2D7-4D05-ABB7-882D3FE23DEE}" type="pres">
      <dgm:prSet presAssocID="{FCAF0D7F-EB63-4C1B-84FC-AA25B7D1EC12}" presName="sibTrans" presStyleLbl="sibTrans2D1" presStyleIdx="0" presStyleCnt="0"/>
      <dgm:spPr/>
    </dgm:pt>
    <dgm:pt modelId="{D90BEA4C-8A7E-40A6-9169-D665A212C53C}" type="pres">
      <dgm:prSet presAssocID="{EC522BE6-208D-4998-A5E2-8F2A317645DB}" presName="compNode" presStyleCnt="0"/>
      <dgm:spPr/>
    </dgm:pt>
    <dgm:pt modelId="{57E214F4-49A1-4F25-8D0C-E1D6862FCE43}" type="pres">
      <dgm:prSet presAssocID="{EC522BE6-208D-4998-A5E2-8F2A317645DB}" presName="bkgdShape" presStyleLbl="node1" presStyleIdx="5" presStyleCnt="7" custLinFactNeighborX="-2443"/>
      <dgm:spPr/>
    </dgm:pt>
    <dgm:pt modelId="{92463CDB-CAF9-4824-A817-7DA664F48866}" type="pres">
      <dgm:prSet presAssocID="{EC522BE6-208D-4998-A5E2-8F2A317645DB}" presName="nodeTx" presStyleLbl="node1" presStyleIdx="5" presStyleCnt="7">
        <dgm:presLayoutVars>
          <dgm:bulletEnabled val="1"/>
        </dgm:presLayoutVars>
      </dgm:prSet>
      <dgm:spPr/>
    </dgm:pt>
    <dgm:pt modelId="{2F388703-4228-4AAB-BCA3-9C719DC66E7D}" type="pres">
      <dgm:prSet presAssocID="{EC522BE6-208D-4998-A5E2-8F2A317645DB}" presName="invisiNode" presStyleLbl="node1" presStyleIdx="5" presStyleCnt="7"/>
      <dgm:spPr/>
    </dgm:pt>
    <dgm:pt modelId="{A5BD70F6-CED0-4602-AB13-6BE13D60DA3E}" type="pres">
      <dgm:prSet presAssocID="{EC522BE6-208D-4998-A5E2-8F2A317645DB}" presName="imagNode" presStyleLbl="fgImgPlace1" presStyleIdx="5" presStyleCnt="7"/>
      <dgm:spPr>
        <a:blipFill rotWithShape="0">
          <a:blip xmlns:r="http://schemas.openxmlformats.org/officeDocument/2006/relationships" r:embed="rId13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  <dgm:pt modelId="{8EE76F89-CCE1-4F00-877C-40224FF34BFE}" type="pres">
      <dgm:prSet presAssocID="{89780DD6-DF84-449D-9713-1604E645209D}" presName="sibTrans" presStyleLbl="sibTrans2D1" presStyleIdx="0" presStyleCnt="0"/>
      <dgm:spPr/>
    </dgm:pt>
    <dgm:pt modelId="{A549530A-1120-44A0-95E9-AD5E82CCB6BC}" type="pres">
      <dgm:prSet presAssocID="{4F682764-DD6F-411B-BA16-680896A97CA3}" presName="compNode" presStyleCnt="0"/>
      <dgm:spPr/>
    </dgm:pt>
    <dgm:pt modelId="{18492BBB-6E35-4C66-A01F-791913BD8247}" type="pres">
      <dgm:prSet presAssocID="{4F682764-DD6F-411B-BA16-680896A97CA3}" presName="bkgdShape" presStyleLbl="node1" presStyleIdx="6" presStyleCnt="7" custLinFactNeighborX="-2443"/>
      <dgm:spPr/>
    </dgm:pt>
    <dgm:pt modelId="{11D239CB-BCCE-4C56-B8EB-452B7C3131E7}" type="pres">
      <dgm:prSet presAssocID="{4F682764-DD6F-411B-BA16-680896A97CA3}" presName="nodeTx" presStyleLbl="node1" presStyleIdx="6" presStyleCnt="7">
        <dgm:presLayoutVars>
          <dgm:bulletEnabled val="1"/>
        </dgm:presLayoutVars>
      </dgm:prSet>
      <dgm:spPr/>
    </dgm:pt>
    <dgm:pt modelId="{F76821DA-CB44-4C0B-936B-FB23A2A7EE3B}" type="pres">
      <dgm:prSet presAssocID="{4F682764-DD6F-411B-BA16-680896A97CA3}" presName="invisiNode" presStyleLbl="node1" presStyleIdx="6" presStyleCnt="7"/>
      <dgm:spPr/>
    </dgm:pt>
    <dgm:pt modelId="{466A79E9-09E8-4D83-AEC4-BBC7F50C5AB9}" type="pres">
      <dgm:prSet presAssocID="{4F682764-DD6F-411B-BA16-680896A97CA3}" presName="imagNode" presStyleLbl="fgImgPlace1" presStyleIdx="6" presStyleCnt="7"/>
      <dgm:spPr>
        <a:blipFill rotWithShape="0">
          <a:blip xmlns:r="http://schemas.openxmlformats.org/officeDocument/2006/relationships" r:embed="rId14"/>
          <a:stretch>
            <a:fillRect/>
          </a:stretch>
        </a:blipFill>
        <a:effectLst>
          <a:glow rad="101600">
            <a:schemeClr val="tx1">
              <a:alpha val="60000"/>
            </a:schemeClr>
          </a:glow>
        </a:effectLst>
      </dgm:spPr>
    </dgm:pt>
  </dgm:ptLst>
  <dgm:cxnLst>
    <dgm:cxn modelId="{86FC8070-FA38-452C-A551-39FAADE7188C}" type="presOf" srcId="{7B2596D5-E4BB-4BEA-951A-EF1640899844}" destId="{D526D0A0-5CED-4AB3-8CCC-6B2C22B05B20}" srcOrd="0" destOrd="0" presId="urn:microsoft.com/office/officeart/2005/8/layout/hList7"/>
    <dgm:cxn modelId="{939F65B2-AA0F-411F-81FB-E709ACBCC99B}" type="presOf" srcId="{60DBA8FF-E20C-43C0-B8EC-4ECD9F9A1CE2}" destId="{8F975AA9-2ABE-496D-93A9-3F92C97CA907}" srcOrd="1" destOrd="0" presId="urn:microsoft.com/office/officeart/2005/8/layout/hList7"/>
    <dgm:cxn modelId="{AF9DF0EA-FEAC-4BB4-B584-72444D12FDBB}" type="presOf" srcId="{7C98B7A0-5BBE-4218-A347-A57D5641AE13}" destId="{F82CF664-4EEE-49FB-965D-8F48D627AC28}" srcOrd="0" destOrd="0" presId="urn:microsoft.com/office/officeart/2005/8/layout/hList7"/>
    <dgm:cxn modelId="{8A69BC37-11BC-4835-B70B-F4EC02C0345C}" type="presOf" srcId="{FCAF0D7F-EB63-4C1B-84FC-AA25B7D1EC12}" destId="{00FE927B-B2D7-4D05-ABB7-882D3FE23DEE}" srcOrd="0" destOrd="0" presId="urn:microsoft.com/office/officeart/2005/8/layout/hList7"/>
    <dgm:cxn modelId="{178AEBAF-3912-48A4-A129-A17E969E4244}" type="presOf" srcId="{062127AF-8BAF-4F03-A249-9523E3B0DE30}" destId="{7E914D53-DB48-4604-9593-EC063C018BAF}" srcOrd="0" destOrd="0" presId="urn:microsoft.com/office/officeart/2005/8/layout/hList7"/>
    <dgm:cxn modelId="{79CE9C96-8CC3-4665-905D-D8427F53A66C}" type="presOf" srcId="{7B2596D5-E4BB-4BEA-951A-EF1640899844}" destId="{FD70EF28-707C-44CD-8D24-E24CCF5FAB6D}" srcOrd="1" destOrd="0" presId="urn:microsoft.com/office/officeart/2005/8/layout/hList7"/>
    <dgm:cxn modelId="{5BB47D93-F92B-49A0-8956-666D10D4484B}" srcId="{E1F9F3F4-DAE2-4309-AE37-2CAD22BEC0B5}" destId="{7C98B7A0-5BBE-4218-A347-A57D5641AE13}" srcOrd="1" destOrd="0" parTransId="{B7BE1EAF-DFCE-4AF6-A292-7AAFA28983AC}" sibTransId="{062127AF-8BAF-4F03-A249-9523E3B0DE30}"/>
    <dgm:cxn modelId="{9556C747-71F6-4103-A506-DE9C4B3AFF65}" type="presOf" srcId="{7C98B7A0-5BBE-4218-A347-A57D5641AE13}" destId="{DE92DFC2-DA46-43A9-BA65-F4A432415BDF}" srcOrd="1" destOrd="0" presId="urn:microsoft.com/office/officeart/2005/8/layout/hList7"/>
    <dgm:cxn modelId="{7FE9978F-A5A6-4C42-ACEB-4A8A63D065F9}" type="presOf" srcId="{EC522BE6-208D-4998-A5E2-8F2A317645DB}" destId="{92463CDB-CAF9-4824-A817-7DA664F48866}" srcOrd="1" destOrd="0" presId="urn:microsoft.com/office/officeart/2005/8/layout/hList7"/>
    <dgm:cxn modelId="{791A7F24-1DD0-45BB-BC63-6F57D1F39756}" type="presOf" srcId="{3BC0462B-006F-4EA7-9586-06934472A69D}" destId="{17AF9FAE-851A-4E03-88DE-1982C3E15C71}" srcOrd="1" destOrd="0" presId="urn:microsoft.com/office/officeart/2005/8/layout/hList7"/>
    <dgm:cxn modelId="{51F21AD0-D004-4882-B4B1-57B6277EAC47}" type="presOf" srcId="{32549F4F-F475-41AE-BAF8-EB97997A0EE4}" destId="{66420F33-44E3-4FE9-8F18-5462BDDBC0AF}" srcOrd="0" destOrd="0" presId="urn:microsoft.com/office/officeart/2005/8/layout/hList7"/>
    <dgm:cxn modelId="{A90D986E-3837-4EA8-AA92-DF0D0AFBB738}" srcId="{E1F9F3F4-DAE2-4309-AE37-2CAD22BEC0B5}" destId="{60DBA8FF-E20C-43C0-B8EC-4ECD9F9A1CE2}" srcOrd="2" destOrd="0" parTransId="{41BA0C95-59A5-4C14-BA3D-9EB09AEA400F}" sibTransId="{F2A90E50-B23C-46D9-9468-3A878D8BA898}"/>
    <dgm:cxn modelId="{A4ED6824-4EBD-476C-B2D5-8EB9873C98DE}" type="presOf" srcId="{FD945516-02CA-4DB6-AFCB-010E2C1C5CC6}" destId="{0B8837ED-2A55-4EC5-B6AF-1DBAC004914C}" srcOrd="0" destOrd="0" presId="urn:microsoft.com/office/officeart/2005/8/layout/hList7"/>
    <dgm:cxn modelId="{2FEDF71B-8D72-4662-8E21-DB386BCCCA63}" srcId="{E1F9F3F4-DAE2-4309-AE37-2CAD22BEC0B5}" destId="{7B2596D5-E4BB-4BEA-951A-EF1640899844}" srcOrd="4" destOrd="0" parTransId="{5841E28E-AEDB-45D1-8B44-AE198086146B}" sibTransId="{FCAF0D7F-EB63-4C1B-84FC-AA25B7D1EC12}"/>
    <dgm:cxn modelId="{7FB6A049-3269-4B9A-8E4B-E10FC6BF93B7}" type="presOf" srcId="{76C394D2-5EF9-474E-A81C-1F34EF20E06E}" destId="{2F16CF43-DA0E-44CD-9A67-6C66D7ECB77C}" srcOrd="0" destOrd="0" presId="urn:microsoft.com/office/officeart/2005/8/layout/hList7"/>
    <dgm:cxn modelId="{DC67972D-1653-4E44-9A2F-EFCCB59868C8}" type="presOf" srcId="{4F682764-DD6F-411B-BA16-680896A97CA3}" destId="{11D239CB-BCCE-4C56-B8EB-452B7C3131E7}" srcOrd="1" destOrd="0" presId="urn:microsoft.com/office/officeart/2005/8/layout/hList7"/>
    <dgm:cxn modelId="{0BFCFF84-3B12-4F52-8D47-1C1CF334C525}" type="presOf" srcId="{E1F9F3F4-DAE2-4309-AE37-2CAD22BEC0B5}" destId="{FA1D4272-5EE3-4EAD-B4E0-992373104012}" srcOrd="0" destOrd="0" presId="urn:microsoft.com/office/officeart/2005/8/layout/hList7"/>
    <dgm:cxn modelId="{7803EA95-AE9C-4319-A258-CAFF3CA8BA2E}" type="presOf" srcId="{EC522BE6-208D-4998-A5E2-8F2A317645DB}" destId="{57E214F4-49A1-4F25-8D0C-E1D6862FCE43}" srcOrd="0" destOrd="0" presId="urn:microsoft.com/office/officeart/2005/8/layout/hList7"/>
    <dgm:cxn modelId="{7E73252B-F2EC-4F29-A97C-2288950DBAC6}" type="presOf" srcId="{F2A90E50-B23C-46D9-9468-3A878D8BA898}" destId="{42E6EE92-20A8-406A-BE68-62032AE4DA3E}" srcOrd="0" destOrd="0" presId="urn:microsoft.com/office/officeart/2005/8/layout/hList7"/>
    <dgm:cxn modelId="{978ED565-002F-43B9-BCFE-75CEB14052A1}" type="presOf" srcId="{89780DD6-DF84-449D-9713-1604E645209D}" destId="{8EE76F89-CCE1-4F00-877C-40224FF34BFE}" srcOrd="0" destOrd="0" presId="urn:microsoft.com/office/officeart/2005/8/layout/hList7"/>
    <dgm:cxn modelId="{BABF6F5F-AE8B-4597-B222-C52AC4A24E6D}" srcId="{E1F9F3F4-DAE2-4309-AE37-2CAD22BEC0B5}" destId="{FD945516-02CA-4DB6-AFCB-010E2C1C5CC6}" srcOrd="0" destOrd="0" parTransId="{23DBA8F8-1310-4251-8018-480DFF9606C4}" sibTransId="{32549F4F-F475-41AE-BAF8-EB97997A0EE4}"/>
    <dgm:cxn modelId="{A620D136-2C55-4096-BF0D-0B6D77981F94}" type="presOf" srcId="{FD945516-02CA-4DB6-AFCB-010E2C1C5CC6}" destId="{0B347FA1-E91F-4FC6-9E90-62F57B8315ED}" srcOrd="1" destOrd="0" presId="urn:microsoft.com/office/officeart/2005/8/layout/hList7"/>
    <dgm:cxn modelId="{0A62AE46-CE6F-4DE8-8E46-E69141BE7CC3}" type="presOf" srcId="{4F682764-DD6F-411B-BA16-680896A97CA3}" destId="{18492BBB-6E35-4C66-A01F-791913BD8247}" srcOrd="0" destOrd="0" presId="urn:microsoft.com/office/officeart/2005/8/layout/hList7"/>
    <dgm:cxn modelId="{27041FEC-1FCA-40C0-B16A-E9F2983A131B}" type="presOf" srcId="{3BC0462B-006F-4EA7-9586-06934472A69D}" destId="{4270E661-C79F-458A-9C3A-C9E3059EF972}" srcOrd="0" destOrd="0" presId="urn:microsoft.com/office/officeart/2005/8/layout/hList7"/>
    <dgm:cxn modelId="{D80297D6-96B1-4BD1-8BF3-F353AC303E89}" srcId="{E1F9F3F4-DAE2-4309-AE37-2CAD22BEC0B5}" destId="{EC522BE6-208D-4998-A5E2-8F2A317645DB}" srcOrd="5" destOrd="0" parTransId="{686FEE0E-5C6C-4A1E-A943-D0AE2C713144}" sibTransId="{89780DD6-DF84-449D-9713-1604E645209D}"/>
    <dgm:cxn modelId="{160644F2-9A8B-43BD-8968-FC117ED212F8}" srcId="{E1F9F3F4-DAE2-4309-AE37-2CAD22BEC0B5}" destId="{3BC0462B-006F-4EA7-9586-06934472A69D}" srcOrd="3" destOrd="0" parTransId="{7E4720C4-A5CA-4443-B0A2-3413054CFA66}" sibTransId="{76C394D2-5EF9-474E-A81C-1F34EF20E06E}"/>
    <dgm:cxn modelId="{A79B6198-144E-4FF8-96DA-7CC9BAEB9A23}" srcId="{E1F9F3F4-DAE2-4309-AE37-2CAD22BEC0B5}" destId="{4F682764-DD6F-411B-BA16-680896A97CA3}" srcOrd="6" destOrd="0" parTransId="{22BBF98F-A861-433E-94B6-FA287F28F095}" sibTransId="{E7CB8799-3C36-4A42-91F8-7FF1CECD9CA0}"/>
    <dgm:cxn modelId="{C7D14D84-7ACC-4C08-88FA-C03378915E5B}" type="presOf" srcId="{60DBA8FF-E20C-43C0-B8EC-4ECD9F9A1CE2}" destId="{E12E77A4-FE17-4D94-A51C-B4B07B0403B6}" srcOrd="0" destOrd="0" presId="urn:microsoft.com/office/officeart/2005/8/layout/hList7"/>
    <dgm:cxn modelId="{901EB369-14CF-44CF-A709-1D5DB77E56B8}" type="presParOf" srcId="{FA1D4272-5EE3-4EAD-B4E0-992373104012}" destId="{81376093-7B5E-4F6C-A3E4-BB55E847C0CF}" srcOrd="0" destOrd="0" presId="urn:microsoft.com/office/officeart/2005/8/layout/hList7"/>
    <dgm:cxn modelId="{F41B248F-35CF-4E22-AEFE-5EC2A5C5F1AB}" type="presParOf" srcId="{FA1D4272-5EE3-4EAD-B4E0-992373104012}" destId="{180BBEDA-7193-4758-873F-B80578094A9D}" srcOrd="1" destOrd="0" presId="urn:microsoft.com/office/officeart/2005/8/layout/hList7"/>
    <dgm:cxn modelId="{9A8306BE-D5FB-4C37-ACDF-31D7922309A7}" type="presParOf" srcId="{180BBEDA-7193-4758-873F-B80578094A9D}" destId="{3C068357-3530-47C7-90A8-0C05A4FD68CB}" srcOrd="0" destOrd="0" presId="urn:microsoft.com/office/officeart/2005/8/layout/hList7"/>
    <dgm:cxn modelId="{7FCF8258-EBAB-4B60-8339-BC8CEFE828B9}" type="presParOf" srcId="{3C068357-3530-47C7-90A8-0C05A4FD68CB}" destId="{0B8837ED-2A55-4EC5-B6AF-1DBAC004914C}" srcOrd="0" destOrd="0" presId="urn:microsoft.com/office/officeart/2005/8/layout/hList7"/>
    <dgm:cxn modelId="{DD3443C3-DF87-4E69-9776-D37A38BC4728}" type="presParOf" srcId="{3C068357-3530-47C7-90A8-0C05A4FD68CB}" destId="{0B347FA1-E91F-4FC6-9E90-62F57B8315ED}" srcOrd="1" destOrd="0" presId="urn:microsoft.com/office/officeart/2005/8/layout/hList7"/>
    <dgm:cxn modelId="{7867E31C-A48C-4B51-826E-FBC078BD49DF}" type="presParOf" srcId="{3C068357-3530-47C7-90A8-0C05A4FD68CB}" destId="{32B9558A-B2ED-4275-B4F0-F3E016D8F19D}" srcOrd="2" destOrd="0" presId="urn:microsoft.com/office/officeart/2005/8/layout/hList7"/>
    <dgm:cxn modelId="{EF3DBEDE-206A-4933-A75A-0492DBAC45DE}" type="presParOf" srcId="{3C068357-3530-47C7-90A8-0C05A4FD68CB}" destId="{7AD42F2C-55D8-4C18-8EE3-10810FD82677}" srcOrd="3" destOrd="0" presId="urn:microsoft.com/office/officeart/2005/8/layout/hList7"/>
    <dgm:cxn modelId="{DBF56C24-AAA6-4BF7-BCFD-DBFDFCA3FB23}" type="presParOf" srcId="{180BBEDA-7193-4758-873F-B80578094A9D}" destId="{66420F33-44E3-4FE9-8F18-5462BDDBC0AF}" srcOrd="1" destOrd="0" presId="urn:microsoft.com/office/officeart/2005/8/layout/hList7"/>
    <dgm:cxn modelId="{71E5C632-1D5F-41F7-BAC9-EC177FF60170}" type="presParOf" srcId="{180BBEDA-7193-4758-873F-B80578094A9D}" destId="{30E7F039-F595-4AD2-BA17-CF1600DA4A18}" srcOrd="2" destOrd="0" presId="urn:microsoft.com/office/officeart/2005/8/layout/hList7"/>
    <dgm:cxn modelId="{7D6486F0-1F48-4111-97B8-2F502BEB2AE5}" type="presParOf" srcId="{30E7F039-F595-4AD2-BA17-CF1600DA4A18}" destId="{F82CF664-4EEE-49FB-965D-8F48D627AC28}" srcOrd="0" destOrd="0" presId="urn:microsoft.com/office/officeart/2005/8/layout/hList7"/>
    <dgm:cxn modelId="{569A3ACF-B972-47B8-A6B9-DBE74F158136}" type="presParOf" srcId="{30E7F039-F595-4AD2-BA17-CF1600DA4A18}" destId="{DE92DFC2-DA46-43A9-BA65-F4A432415BDF}" srcOrd="1" destOrd="0" presId="urn:microsoft.com/office/officeart/2005/8/layout/hList7"/>
    <dgm:cxn modelId="{542438EA-C5C7-41AE-AC39-C7BF994CF1B3}" type="presParOf" srcId="{30E7F039-F595-4AD2-BA17-CF1600DA4A18}" destId="{E4A58A29-14F1-49D5-8B6A-70F91F811AAB}" srcOrd="2" destOrd="0" presId="urn:microsoft.com/office/officeart/2005/8/layout/hList7"/>
    <dgm:cxn modelId="{B95A4537-D8D9-49AF-B1D0-53E22C0D4013}" type="presParOf" srcId="{30E7F039-F595-4AD2-BA17-CF1600DA4A18}" destId="{B6BF5F25-2C3F-473D-8301-777A059B9B1C}" srcOrd="3" destOrd="0" presId="urn:microsoft.com/office/officeart/2005/8/layout/hList7"/>
    <dgm:cxn modelId="{C96B4C7B-8C46-4F56-B510-CF7594CE366A}" type="presParOf" srcId="{180BBEDA-7193-4758-873F-B80578094A9D}" destId="{7E914D53-DB48-4604-9593-EC063C018BAF}" srcOrd="3" destOrd="0" presId="urn:microsoft.com/office/officeart/2005/8/layout/hList7"/>
    <dgm:cxn modelId="{4A539A31-AEDB-4BC0-8521-FC34C3B1270F}" type="presParOf" srcId="{180BBEDA-7193-4758-873F-B80578094A9D}" destId="{81C5B244-D2AF-4CE7-BBDB-A0E8C81EFA3F}" srcOrd="4" destOrd="0" presId="urn:microsoft.com/office/officeart/2005/8/layout/hList7"/>
    <dgm:cxn modelId="{9F8BA97A-26CF-4EC5-94CB-F6C1103A95E3}" type="presParOf" srcId="{81C5B244-D2AF-4CE7-BBDB-A0E8C81EFA3F}" destId="{E12E77A4-FE17-4D94-A51C-B4B07B0403B6}" srcOrd="0" destOrd="0" presId="urn:microsoft.com/office/officeart/2005/8/layout/hList7"/>
    <dgm:cxn modelId="{DC20E4A8-A8E6-430C-80FB-F6674310AB27}" type="presParOf" srcId="{81C5B244-D2AF-4CE7-BBDB-A0E8C81EFA3F}" destId="{8F975AA9-2ABE-496D-93A9-3F92C97CA907}" srcOrd="1" destOrd="0" presId="urn:microsoft.com/office/officeart/2005/8/layout/hList7"/>
    <dgm:cxn modelId="{C1B28EB8-9DDF-4176-954D-6FC306BBF855}" type="presParOf" srcId="{81C5B244-D2AF-4CE7-BBDB-A0E8C81EFA3F}" destId="{56616EC6-114A-4F05-B244-6C04709BB182}" srcOrd="2" destOrd="0" presId="urn:microsoft.com/office/officeart/2005/8/layout/hList7"/>
    <dgm:cxn modelId="{A1679535-CBF3-4D76-B0D9-67FB70FF22F8}" type="presParOf" srcId="{81C5B244-D2AF-4CE7-BBDB-A0E8C81EFA3F}" destId="{B713B38E-4096-42B7-8145-227D7E788765}" srcOrd="3" destOrd="0" presId="urn:microsoft.com/office/officeart/2005/8/layout/hList7"/>
    <dgm:cxn modelId="{E1A9D7C1-3ED4-4077-AB2F-BC979E21A2EC}" type="presParOf" srcId="{180BBEDA-7193-4758-873F-B80578094A9D}" destId="{42E6EE92-20A8-406A-BE68-62032AE4DA3E}" srcOrd="5" destOrd="0" presId="urn:microsoft.com/office/officeart/2005/8/layout/hList7"/>
    <dgm:cxn modelId="{80D4763D-EDF5-4C57-93FD-06CE6E6AB8C4}" type="presParOf" srcId="{180BBEDA-7193-4758-873F-B80578094A9D}" destId="{59F8E12D-55BD-468B-904D-CDA7A6E23608}" srcOrd="6" destOrd="0" presId="urn:microsoft.com/office/officeart/2005/8/layout/hList7"/>
    <dgm:cxn modelId="{0709FA20-3BBF-47F0-B276-8DF2341F7FC1}" type="presParOf" srcId="{59F8E12D-55BD-468B-904D-CDA7A6E23608}" destId="{4270E661-C79F-458A-9C3A-C9E3059EF972}" srcOrd="0" destOrd="0" presId="urn:microsoft.com/office/officeart/2005/8/layout/hList7"/>
    <dgm:cxn modelId="{462318AD-120F-4206-9EC1-6917DDEF861E}" type="presParOf" srcId="{59F8E12D-55BD-468B-904D-CDA7A6E23608}" destId="{17AF9FAE-851A-4E03-88DE-1982C3E15C71}" srcOrd="1" destOrd="0" presId="urn:microsoft.com/office/officeart/2005/8/layout/hList7"/>
    <dgm:cxn modelId="{28A77C4E-5E79-46C4-A88B-84E1E6172576}" type="presParOf" srcId="{59F8E12D-55BD-468B-904D-CDA7A6E23608}" destId="{2E4B6968-172D-4AD3-A465-259901D29A27}" srcOrd="2" destOrd="0" presId="urn:microsoft.com/office/officeart/2005/8/layout/hList7"/>
    <dgm:cxn modelId="{2D500B00-0CC3-40B2-BD8B-C4B956BF27D4}" type="presParOf" srcId="{59F8E12D-55BD-468B-904D-CDA7A6E23608}" destId="{EB2DF008-EB4F-446A-85E2-A61587C4D3CC}" srcOrd="3" destOrd="0" presId="urn:microsoft.com/office/officeart/2005/8/layout/hList7"/>
    <dgm:cxn modelId="{14A179EB-C076-47FC-8541-ACD3A9F4EE06}" type="presParOf" srcId="{180BBEDA-7193-4758-873F-B80578094A9D}" destId="{2F16CF43-DA0E-44CD-9A67-6C66D7ECB77C}" srcOrd="7" destOrd="0" presId="urn:microsoft.com/office/officeart/2005/8/layout/hList7"/>
    <dgm:cxn modelId="{711C6FA0-6930-433C-9D47-08D94B3BBAD4}" type="presParOf" srcId="{180BBEDA-7193-4758-873F-B80578094A9D}" destId="{A0871206-3247-44C7-A7E2-0D2E520551F1}" srcOrd="8" destOrd="0" presId="urn:microsoft.com/office/officeart/2005/8/layout/hList7"/>
    <dgm:cxn modelId="{E29BF758-F89D-46B4-9B6A-5B0FF51E4422}" type="presParOf" srcId="{A0871206-3247-44C7-A7E2-0D2E520551F1}" destId="{D526D0A0-5CED-4AB3-8CCC-6B2C22B05B20}" srcOrd="0" destOrd="0" presId="urn:microsoft.com/office/officeart/2005/8/layout/hList7"/>
    <dgm:cxn modelId="{CF880AF7-49E8-4569-BB83-F3B3913AC56B}" type="presParOf" srcId="{A0871206-3247-44C7-A7E2-0D2E520551F1}" destId="{FD70EF28-707C-44CD-8D24-E24CCF5FAB6D}" srcOrd="1" destOrd="0" presId="urn:microsoft.com/office/officeart/2005/8/layout/hList7"/>
    <dgm:cxn modelId="{CDC29B33-090D-4735-98E2-BFBDAF8D9121}" type="presParOf" srcId="{A0871206-3247-44C7-A7E2-0D2E520551F1}" destId="{7A58C812-4BC9-4449-9712-B30F44830E5B}" srcOrd="2" destOrd="0" presId="urn:microsoft.com/office/officeart/2005/8/layout/hList7"/>
    <dgm:cxn modelId="{572D8D2D-4FA8-494F-BAD1-EE3F3E200F10}" type="presParOf" srcId="{A0871206-3247-44C7-A7E2-0D2E520551F1}" destId="{23F63309-98B2-4C40-AF27-7DB836C7C428}" srcOrd="3" destOrd="0" presId="urn:microsoft.com/office/officeart/2005/8/layout/hList7"/>
    <dgm:cxn modelId="{43280594-8038-40FB-B7B1-5C903C471540}" type="presParOf" srcId="{180BBEDA-7193-4758-873F-B80578094A9D}" destId="{00FE927B-B2D7-4D05-ABB7-882D3FE23DEE}" srcOrd="9" destOrd="0" presId="urn:microsoft.com/office/officeart/2005/8/layout/hList7"/>
    <dgm:cxn modelId="{BC946EB4-66A2-48B2-AC45-0E4E038DB2E2}" type="presParOf" srcId="{180BBEDA-7193-4758-873F-B80578094A9D}" destId="{D90BEA4C-8A7E-40A6-9169-D665A212C53C}" srcOrd="10" destOrd="0" presId="urn:microsoft.com/office/officeart/2005/8/layout/hList7"/>
    <dgm:cxn modelId="{1A7D1D6E-5AA3-4011-AE6A-DAD5552E086D}" type="presParOf" srcId="{D90BEA4C-8A7E-40A6-9169-D665A212C53C}" destId="{57E214F4-49A1-4F25-8D0C-E1D6862FCE43}" srcOrd="0" destOrd="0" presId="urn:microsoft.com/office/officeart/2005/8/layout/hList7"/>
    <dgm:cxn modelId="{8FC6DCC9-44E1-4E67-B357-92C0A1769C59}" type="presParOf" srcId="{D90BEA4C-8A7E-40A6-9169-D665A212C53C}" destId="{92463CDB-CAF9-4824-A817-7DA664F48866}" srcOrd="1" destOrd="0" presId="urn:microsoft.com/office/officeart/2005/8/layout/hList7"/>
    <dgm:cxn modelId="{265F8F59-4973-4047-9091-4CA7AB2E104B}" type="presParOf" srcId="{D90BEA4C-8A7E-40A6-9169-D665A212C53C}" destId="{2F388703-4228-4AAB-BCA3-9C719DC66E7D}" srcOrd="2" destOrd="0" presId="urn:microsoft.com/office/officeart/2005/8/layout/hList7"/>
    <dgm:cxn modelId="{3AAB19B4-E1AF-4FBA-8074-05566772DADA}" type="presParOf" srcId="{D90BEA4C-8A7E-40A6-9169-D665A212C53C}" destId="{A5BD70F6-CED0-4602-AB13-6BE13D60DA3E}" srcOrd="3" destOrd="0" presId="urn:microsoft.com/office/officeart/2005/8/layout/hList7"/>
    <dgm:cxn modelId="{54FFFD11-2FEF-49D7-B1B6-0478D9AF7EBA}" type="presParOf" srcId="{180BBEDA-7193-4758-873F-B80578094A9D}" destId="{8EE76F89-CCE1-4F00-877C-40224FF34BFE}" srcOrd="11" destOrd="0" presId="urn:microsoft.com/office/officeart/2005/8/layout/hList7"/>
    <dgm:cxn modelId="{29E684F2-F41B-4AF2-91FA-9513A860BC41}" type="presParOf" srcId="{180BBEDA-7193-4758-873F-B80578094A9D}" destId="{A549530A-1120-44A0-95E9-AD5E82CCB6BC}" srcOrd="12" destOrd="0" presId="urn:microsoft.com/office/officeart/2005/8/layout/hList7"/>
    <dgm:cxn modelId="{8F482E43-5C2F-45A6-9582-E083E9DE10B5}" type="presParOf" srcId="{A549530A-1120-44A0-95E9-AD5E82CCB6BC}" destId="{18492BBB-6E35-4C66-A01F-791913BD8247}" srcOrd="0" destOrd="0" presId="urn:microsoft.com/office/officeart/2005/8/layout/hList7"/>
    <dgm:cxn modelId="{B66BFBCE-8108-44A7-ACCE-1BB1D18044DF}" type="presParOf" srcId="{A549530A-1120-44A0-95E9-AD5E82CCB6BC}" destId="{11D239CB-BCCE-4C56-B8EB-452B7C3131E7}" srcOrd="1" destOrd="0" presId="urn:microsoft.com/office/officeart/2005/8/layout/hList7"/>
    <dgm:cxn modelId="{4B3E17B5-E1C6-4DA3-9861-6A1FE0A8642C}" type="presParOf" srcId="{A549530A-1120-44A0-95E9-AD5E82CCB6BC}" destId="{F76821DA-CB44-4C0B-936B-FB23A2A7EE3B}" srcOrd="2" destOrd="0" presId="urn:microsoft.com/office/officeart/2005/8/layout/hList7"/>
    <dgm:cxn modelId="{111715FD-E784-440A-8B27-0F72F02B2996}" type="presParOf" srcId="{A549530A-1120-44A0-95E9-AD5E82CCB6BC}" destId="{466A79E9-09E8-4D83-AEC4-BBC7F50C5AB9}" srcOrd="3" destOrd="0" presId="urn:microsoft.com/office/officeart/2005/8/layout/hList7"/>
  </dgm:cxnLst>
  <dgm:bg/>
  <dgm:whole>
    <a:ln w="28575"/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5B311-89B5-41E9-8544-CB04DBF180FE}" type="datetimeFigureOut">
              <a:rPr lang="en-US" smtClean="0"/>
              <a:t>6/4/2008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DF2A3-8E8F-4F13-95DD-6AB80F8603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28600" y="609600"/>
            <a:ext cx="8686800" cy="2026860"/>
            <a:chOff x="609600" y="685800"/>
            <a:chExt cx="8001000" cy="1243606"/>
          </a:xfrm>
        </p:grpSpPr>
        <p:sp>
          <p:nvSpPr>
            <p:cNvPr id="4" name="Rectangle 3"/>
            <p:cNvSpPr/>
            <p:nvPr/>
          </p:nvSpPr>
          <p:spPr>
            <a:xfrm>
              <a:off x="609600" y="685800"/>
              <a:ext cx="8001000" cy="12436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en-US" sz="9600" b="1" cap="all" spc="0" dirty="0" smtClean="0">
                  <a:ln/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Final </a:t>
              </a:r>
              <a:r>
                <a:rPr lang="en-US" sz="9600" b="1" cap="all" dirty="0" smtClean="0">
                  <a:ln/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</a:rPr>
                <a:t>Project</a:t>
              </a:r>
              <a:endParaRPr lang="en-US" sz="9600" b="1" cap="all" spc="0" dirty="0">
                <a:ln/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endParaRPr>
            </a:p>
          </p:txBody>
        </p:sp>
        <p:pic>
          <p:nvPicPr>
            <p:cNvPr id="8" name="Picture 7" descr="Honors text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2126" y="966321"/>
              <a:ext cx="619125" cy="46753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aphicFrame>
        <p:nvGraphicFramePr>
          <p:cNvPr id="10" name="Diagram 9"/>
          <p:cNvGraphicFramePr/>
          <p:nvPr/>
        </p:nvGraphicFramePr>
        <p:xfrm>
          <a:off x="228600" y="2743200"/>
          <a:ext cx="868680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HGRAHAM</dc:creator>
  <cp:lastModifiedBy>HGRAHAM</cp:lastModifiedBy>
  <cp:revision>10</cp:revision>
  <dcterms:created xsi:type="dcterms:W3CDTF">2008-06-04T23:29:33Z</dcterms:created>
  <dcterms:modified xsi:type="dcterms:W3CDTF">2008-06-05T00:52:14Z</dcterms:modified>
</cp:coreProperties>
</file>